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71" r:id="rId5"/>
    <p:sldId id="270" r:id="rId6"/>
    <p:sldId id="272" r:id="rId7"/>
    <p:sldId id="273" r:id="rId8"/>
    <p:sldId id="269" r:id="rId9"/>
    <p:sldId id="263" r:id="rId10"/>
    <p:sldId id="259" r:id="rId11"/>
    <p:sldId id="260" r:id="rId12"/>
    <p:sldId id="261" r:id="rId13"/>
    <p:sldId id="262" r:id="rId14"/>
    <p:sldId id="264" r:id="rId15"/>
    <p:sldId id="258" r:id="rId16"/>
    <p:sldId id="265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D74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nVrlP0EtOQ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9_ZdedMaJy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928670"/>
            <a:ext cx="7772400" cy="25717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 для подготовительной группы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развитие познавательных процессов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Воспитатель:</a:t>
            </a:r>
          </a:p>
          <a:p>
            <a:pPr algn="r"/>
            <a:r>
              <a:rPr lang="ru-RU" b="1" dirty="0" err="1" smtClean="0">
                <a:solidFill>
                  <a:srgbClr val="C00000"/>
                </a:solidFill>
              </a:rPr>
              <a:t>Сидненко</a:t>
            </a:r>
            <a:r>
              <a:rPr lang="ru-RU" b="1" dirty="0" smtClean="0">
                <a:solidFill>
                  <a:srgbClr val="C00000"/>
                </a:solidFill>
              </a:rPr>
              <a:t> Ирина Владимировна</a:t>
            </a:r>
            <a:endParaRPr lang="ru-RU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одержимое 11" descr="img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8973" cy="3591730"/>
          </a:xfrm>
        </p:spPr>
      </p:pic>
      <p:pic>
        <p:nvPicPr>
          <p:cNvPr id="13" name="Содержимое 12" descr="img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90997" y="3143248"/>
            <a:ext cx="4953003" cy="3714752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78901"/>
            <a:ext cx="5572132" cy="4179099"/>
          </a:xfrm>
        </p:spPr>
      </p:pic>
      <p:pic>
        <p:nvPicPr>
          <p:cNvPr id="6" name="Содержимое 5" descr="img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76749" y="0"/>
            <a:ext cx="4667251" cy="350043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429000"/>
            <a:ext cx="4571999" cy="3429000"/>
          </a:xfrm>
        </p:spPr>
      </p:pic>
      <p:pic>
        <p:nvPicPr>
          <p:cNvPr id="6" name="Содержимое 5" descr="img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357554" y="0"/>
            <a:ext cx="5786446" cy="4339835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img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508528" cy="638139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А сейчас посмотрите мультфильм «Просто так»</a:t>
            </a:r>
          </a:p>
          <a:p>
            <a:r>
              <a:rPr lang="ru-RU" sz="4000" u="sng" dirty="0" smtClean="0">
                <a:hlinkClick r:id="rId2"/>
              </a:rPr>
              <a:t>https://youtu.be/CnVrlP0EtOQ</a:t>
            </a:r>
            <a:endParaRPr lang="ru-RU" sz="4000" u="sng" dirty="0" smtClean="0"/>
          </a:p>
          <a:p>
            <a:r>
              <a:rPr lang="ru-RU" sz="4000" dirty="0" smtClean="0"/>
              <a:t>Назовите настроение персонажей на карточке. </a:t>
            </a:r>
            <a:endParaRPr lang="ru-RU" sz="4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на координацию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Эти задания надо повторять каждый день и детям и взрослым, </a:t>
            </a:r>
          </a:p>
          <a:p>
            <a:r>
              <a:rPr lang="ru-RU" dirty="0" smtClean="0"/>
              <a:t>Добавляйте усложнение к знакомым движениям и изучайте новые. </a:t>
            </a:r>
          </a:p>
          <a:p>
            <a:r>
              <a:rPr lang="ru-RU" dirty="0" smtClean="0"/>
              <a:t>Не торопитесь, делайте сначала одной рукой, затем двумя.</a:t>
            </a:r>
          </a:p>
          <a:p>
            <a:r>
              <a:rPr lang="ru-RU" u="sng" dirty="0" smtClean="0">
                <a:hlinkClick r:id="rId2"/>
              </a:rPr>
              <a:t>https://youtu.be/9_ZdedMaJy0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 встречи!</a:t>
            </a:r>
            <a:endParaRPr lang="ru-RU" dirty="0"/>
          </a:p>
        </p:txBody>
      </p:sp>
      <p:pic>
        <p:nvPicPr>
          <p:cNvPr id="4" name="Picture 2" descr="https://thumbs.dreamstime.com/b/businesswoman-vector-illustration-young-656373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291414"/>
            <a:ext cx="5000660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Добрый день, </a:t>
            </a:r>
            <a:br>
              <a:rPr lang="ru-RU" dirty="0" smtClean="0"/>
            </a:br>
            <a:r>
              <a:rPr lang="ru-RU" dirty="0" smtClean="0"/>
              <a:t>уважаемые родители и дети!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В занятие включены </a:t>
            </a:r>
            <a:r>
              <a:rPr lang="ru-RU" b="1" dirty="0" smtClean="0"/>
              <a:t>задания</a:t>
            </a:r>
            <a:r>
              <a:rPr lang="ru-RU" dirty="0" smtClean="0"/>
              <a:t>, направленные на </a:t>
            </a:r>
            <a:r>
              <a:rPr lang="ru-RU" b="1" dirty="0" smtClean="0"/>
              <a:t>развитие психических познавательных процессов</a:t>
            </a:r>
            <a:r>
              <a:rPr lang="ru-RU" dirty="0" smtClean="0"/>
              <a:t>: восприятие, внимание, мышление и др.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Сначала надо выполнить задание на внимательность, поработать с карточками и стихами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Потом поговорим о настроении и посмотрим мультфильм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А затем задание на координацию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Найди загаданный предмет на картинке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r>
              <a:rPr lang="ru-RU" dirty="0" smtClean="0"/>
              <a:t>Задание на внимательность </a:t>
            </a:r>
          </a:p>
          <a:p>
            <a:r>
              <a:rPr lang="ru-RU" dirty="0" smtClean="0"/>
              <a:t>Развивает зрительное восприятие и внимательность</a:t>
            </a:r>
          </a:p>
          <a:p>
            <a:r>
              <a:rPr lang="ru-RU" dirty="0" smtClean="0"/>
              <a:t>Найди на карточке загаданное изображение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200408_2120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0"/>
            <a:ext cx="7643866" cy="6760614"/>
          </a:xfrm>
        </p:spPr>
      </p:pic>
      <p:sp>
        <p:nvSpPr>
          <p:cNvPr id="6" name="Овал 5"/>
          <p:cNvSpPr/>
          <p:nvPr/>
        </p:nvSpPr>
        <p:spPr>
          <a:xfrm>
            <a:off x="7215206" y="3071810"/>
            <a:ext cx="1214446" cy="12144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200408_2120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0"/>
            <a:ext cx="7302966" cy="7282681"/>
          </a:xfrm>
        </p:spPr>
      </p:pic>
      <p:sp>
        <p:nvSpPr>
          <p:cNvPr id="5" name="Овал 4"/>
          <p:cNvSpPr/>
          <p:nvPr/>
        </p:nvSpPr>
        <p:spPr>
          <a:xfrm>
            <a:off x="2714612" y="3929066"/>
            <a:ext cx="642942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143504" y="5500702"/>
            <a:ext cx="642942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000892" y="4857760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643042" y="4286256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357818" y="1285860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0" name="AutoShape 2" descr="https://cdnb.artstation.com/p/assets/images/images/006/831/297/large/astrid-castle-013-03.jpg?15015874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https://cdnb.artstation.com/p/assets/images/images/006/831/297/large/astrid-castle-013-03.jpg?15015874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Содержимое 7" descr="astrid-castle-013-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428604"/>
            <a:ext cx="8001056" cy="6000792"/>
          </a:xfrm>
        </p:spPr>
      </p:pic>
      <p:sp>
        <p:nvSpPr>
          <p:cNvPr id="12294" name="AutoShape 6" descr="https://cdnb.artstation.com/p/assets/images/images/006/831/297/large/astrid-castle-013-03.jpg?15015874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43042" y="500042"/>
            <a:ext cx="6357982" cy="1200329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cs typeface="Aharoni" pitchFamily="2" charset="-79"/>
              </a:rPr>
              <a:t>НАЙДИ КОШКУ</a:t>
            </a:r>
            <a:endParaRPr lang="ru-RU" sz="7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cs typeface="Aharoni" pitchFamily="2" charset="-79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572264" y="5000636"/>
            <a:ext cx="1428760" cy="1000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200408_2120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-68483"/>
            <a:ext cx="6945776" cy="6926483"/>
          </a:xfrm>
        </p:spPr>
      </p:pic>
      <p:sp>
        <p:nvSpPr>
          <p:cNvPr id="5" name="Овал 4"/>
          <p:cNvSpPr/>
          <p:nvPr/>
        </p:nvSpPr>
        <p:spPr>
          <a:xfrm>
            <a:off x="2928926" y="785794"/>
            <a:ext cx="1428760" cy="1000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Задание на слуховое внимание и сосредоточение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rgbClr val="C00000"/>
                </a:solidFill>
              </a:rPr>
              <a:t>Будьте внимательны ответ не в рифму!</a:t>
            </a:r>
            <a:endParaRPr lang="ru-RU" sz="27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1482" y="1500150"/>
            <a:ext cx="8472518" cy="5357850"/>
          </a:xfrm>
        </p:spPr>
        <p:txBody>
          <a:bodyPr numCol="2">
            <a:normAutofit fontScale="47500" lnSpcReduction="20000"/>
          </a:bodyPr>
          <a:lstStyle/>
          <a:p>
            <a:r>
              <a:rPr lang="ru-RU" sz="3800" dirty="0" err="1" smtClean="0"/>
              <a:t>Ква-ква-ква</a:t>
            </a:r>
            <a:r>
              <a:rPr lang="ru-RU" sz="3800" dirty="0" smtClean="0"/>
              <a:t> – какая песня!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800" dirty="0" smtClean="0"/>
              <a:t>Что быть может интересней,</a:t>
            </a:r>
            <a:br>
              <a:rPr lang="ru-RU" sz="3800" dirty="0" smtClean="0"/>
            </a:br>
            <a:r>
              <a:rPr lang="ru-RU" sz="3800" dirty="0" smtClean="0"/>
              <a:t>Что быть может веселей?</a:t>
            </a:r>
            <a:br>
              <a:rPr lang="ru-RU" sz="3800" dirty="0" smtClean="0"/>
            </a:br>
            <a:r>
              <a:rPr lang="ru-RU" sz="3800" dirty="0" smtClean="0"/>
              <a:t>А поёт вам … .</a:t>
            </a:r>
            <a:br>
              <a:rPr lang="ru-RU" sz="3800" dirty="0" smtClean="0"/>
            </a:br>
            <a:r>
              <a:rPr lang="ru-RU" sz="3800" i="1" dirty="0" smtClean="0">
                <a:solidFill>
                  <a:srgbClr val="C00000"/>
                </a:solidFill>
              </a:rPr>
              <a:t>(соловей - лягушка) </a:t>
            </a:r>
          </a:p>
          <a:p>
            <a:pPr>
              <a:buNone/>
            </a:pPr>
            <a:endParaRPr lang="ru-RU" sz="3800" dirty="0" smtClean="0"/>
          </a:p>
          <a:p>
            <a:r>
              <a:rPr lang="ru-RU" sz="3800" dirty="0" smtClean="0"/>
              <a:t>Кто грызёт на ветке шишку?</a:t>
            </a:r>
            <a:br>
              <a:rPr lang="ru-RU" sz="3800" dirty="0" smtClean="0"/>
            </a:br>
            <a:r>
              <a:rPr lang="ru-RU" sz="3800" dirty="0" smtClean="0"/>
              <a:t>Ну, конечно, это … .</a:t>
            </a:r>
            <a:br>
              <a:rPr lang="ru-RU" sz="3800" dirty="0" smtClean="0"/>
            </a:br>
            <a:r>
              <a:rPr lang="ru-RU" sz="3800" i="1" dirty="0" smtClean="0">
                <a:solidFill>
                  <a:srgbClr val="C00000"/>
                </a:solidFill>
              </a:rPr>
              <a:t>(мишка – белка)</a:t>
            </a:r>
          </a:p>
          <a:p>
            <a:pPr>
              <a:buNone/>
            </a:pPr>
            <a:endParaRPr lang="ru-RU" sz="3800" dirty="0" smtClean="0"/>
          </a:p>
          <a:p>
            <a:r>
              <a:rPr lang="ru-RU" sz="3800" dirty="0" smtClean="0"/>
              <a:t>Мимо улья проходил</a:t>
            </a:r>
            <a:br>
              <a:rPr lang="ru-RU" sz="3800" dirty="0" smtClean="0"/>
            </a:br>
            <a:r>
              <a:rPr lang="ru-RU" sz="3800" dirty="0" smtClean="0"/>
              <a:t>Косолапый … .</a:t>
            </a:r>
            <a:br>
              <a:rPr lang="ru-RU" sz="3800" dirty="0" smtClean="0"/>
            </a:br>
            <a:r>
              <a:rPr lang="ru-RU" sz="3800" i="1" dirty="0" smtClean="0">
                <a:solidFill>
                  <a:srgbClr val="C00000"/>
                </a:solidFill>
              </a:rPr>
              <a:t>(крокодил – медведь)</a:t>
            </a:r>
          </a:p>
          <a:p>
            <a:pPr>
              <a:buNone/>
            </a:pPr>
            <a:endParaRPr lang="ru-RU" sz="3800" dirty="0" smtClean="0"/>
          </a:p>
          <a:p>
            <a:r>
              <a:rPr lang="ru-RU" sz="3800" dirty="0" smtClean="0"/>
              <a:t>В чаще, голову задрав,</a:t>
            </a:r>
            <a:br>
              <a:rPr lang="ru-RU" sz="3800" dirty="0" smtClean="0"/>
            </a:br>
            <a:r>
              <a:rPr lang="ru-RU" sz="3800" dirty="0" smtClean="0"/>
              <a:t>воет с голоду … .</a:t>
            </a:r>
            <a:br>
              <a:rPr lang="ru-RU" sz="3800" dirty="0" smtClean="0"/>
            </a:br>
            <a:r>
              <a:rPr lang="ru-RU" sz="3800" i="1" dirty="0" smtClean="0">
                <a:solidFill>
                  <a:srgbClr val="C00000"/>
                </a:solidFill>
              </a:rPr>
              <a:t>(жираф – волк)</a:t>
            </a:r>
          </a:p>
          <a:p>
            <a:pPr>
              <a:buNone/>
            </a:pPr>
            <a:endParaRPr lang="ru-RU" sz="3800" dirty="0" smtClean="0"/>
          </a:p>
          <a:p>
            <a:r>
              <a:rPr lang="ru-RU" sz="3800" dirty="0" smtClean="0"/>
              <a:t>Кто взлетит с цветка вот-вот?</a:t>
            </a:r>
            <a:br>
              <a:rPr lang="ru-RU" sz="3800" dirty="0" smtClean="0"/>
            </a:br>
            <a:r>
              <a:rPr lang="ru-RU" sz="3800" dirty="0" smtClean="0"/>
              <a:t>Разноцветный … .</a:t>
            </a:r>
            <a:br>
              <a:rPr lang="ru-RU" sz="3800" dirty="0" smtClean="0"/>
            </a:br>
            <a:r>
              <a:rPr lang="ru-RU" sz="3800" i="1" dirty="0" smtClean="0">
                <a:solidFill>
                  <a:srgbClr val="C00000"/>
                </a:solidFill>
              </a:rPr>
              <a:t>(бегемот – мотылёк)</a:t>
            </a:r>
          </a:p>
          <a:p>
            <a:pPr>
              <a:buNone/>
            </a:pPr>
            <a:endParaRPr lang="ru-RU" sz="3800" dirty="0" smtClean="0"/>
          </a:p>
          <a:p>
            <a:r>
              <a:rPr lang="ru-RU" sz="3800" dirty="0" smtClean="0"/>
              <a:t>Хвост веером, на голове корона.</a:t>
            </a:r>
            <a:br>
              <a:rPr lang="ru-RU" sz="3800" dirty="0" smtClean="0"/>
            </a:br>
            <a:r>
              <a:rPr lang="ru-RU" sz="3800" dirty="0" smtClean="0"/>
              <a:t>Нет птицы краше, чем … .</a:t>
            </a:r>
            <a:br>
              <a:rPr lang="ru-RU" sz="3800" dirty="0" smtClean="0"/>
            </a:br>
            <a:r>
              <a:rPr lang="ru-RU" sz="3800" i="1" dirty="0" smtClean="0">
                <a:solidFill>
                  <a:srgbClr val="C00000"/>
                </a:solidFill>
              </a:rPr>
              <a:t>(ворона – павлин)</a:t>
            </a:r>
          </a:p>
          <a:p>
            <a:pPr>
              <a:buNone/>
            </a:pPr>
            <a:endParaRPr lang="ru-RU" sz="3800" dirty="0" smtClean="0"/>
          </a:p>
          <a:p>
            <a:r>
              <a:rPr lang="ru-RU" sz="3800" dirty="0" smtClean="0"/>
              <a:t>Простой вопрос для малышей:</a:t>
            </a:r>
            <a:br>
              <a:rPr lang="ru-RU" sz="3800" dirty="0" smtClean="0"/>
            </a:br>
            <a:r>
              <a:rPr lang="ru-RU" sz="3800" dirty="0" smtClean="0"/>
              <a:t>Кого боится кот? … .</a:t>
            </a:r>
            <a:br>
              <a:rPr lang="ru-RU" sz="3800" dirty="0" smtClean="0"/>
            </a:br>
            <a:r>
              <a:rPr lang="ru-RU" sz="3800" i="1" dirty="0" smtClean="0">
                <a:solidFill>
                  <a:srgbClr val="C00000"/>
                </a:solidFill>
              </a:rPr>
              <a:t>(мышей – собак)</a:t>
            </a:r>
          </a:p>
          <a:p>
            <a:pPr>
              <a:buNone/>
            </a:pPr>
            <a:endParaRPr lang="ru-RU" sz="3800" dirty="0" smtClean="0"/>
          </a:p>
          <a:p>
            <a:r>
              <a:rPr lang="ru-RU" sz="3800" dirty="0" smtClean="0"/>
              <a:t>Утром рано я встаю,</a:t>
            </a:r>
            <a:br>
              <a:rPr lang="ru-RU" sz="3800" dirty="0" smtClean="0"/>
            </a:br>
            <a:r>
              <a:rPr lang="ru-RU" sz="3800" dirty="0" smtClean="0"/>
              <a:t>Молочком всех напою,</a:t>
            </a:r>
            <a:br>
              <a:rPr lang="ru-RU" sz="3800" dirty="0" smtClean="0"/>
            </a:br>
            <a:r>
              <a:rPr lang="ru-RU" sz="3800" dirty="0" smtClean="0"/>
              <a:t>Травку я жую за речкой,</a:t>
            </a:r>
            <a:br>
              <a:rPr lang="ru-RU" sz="3800" dirty="0" smtClean="0"/>
            </a:br>
            <a:r>
              <a:rPr lang="ru-RU" sz="3800" dirty="0" smtClean="0"/>
              <a:t>А зовусь я как? … .</a:t>
            </a:r>
            <a:br>
              <a:rPr lang="ru-RU" sz="3800" dirty="0" smtClean="0"/>
            </a:br>
            <a:r>
              <a:rPr lang="ru-RU" sz="3800" i="1" dirty="0" smtClean="0">
                <a:solidFill>
                  <a:srgbClr val="C00000"/>
                </a:solidFill>
              </a:rPr>
              <a:t>(овечка – корова)</a:t>
            </a:r>
          </a:p>
          <a:p>
            <a:endParaRPr lang="ru-RU" sz="3800" dirty="0" smtClean="0"/>
          </a:p>
          <a:p>
            <a:r>
              <a:rPr lang="ru-RU" sz="3800" dirty="0" smtClean="0"/>
              <a:t>С пальмы вниз, на пальму снова</a:t>
            </a:r>
            <a:br>
              <a:rPr lang="ru-RU" sz="3800" dirty="0" smtClean="0"/>
            </a:br>
            <a:r>
              <a:rPr lang="ru-RU" sz="3800" dirty="0" smtClean="0"/>
              <a:t>Ловко прыгает … .</a:t>
            </a:r>
            <a:br>
              <a:rPr lang="ru-RU" sz="3800" dirty="0" smtClean="0"/>
            </a:br>
            <a:r>
              <a:rPr lang="ru-RU" sz="3800" i="1" dirty="0" smtClean="0">
                <a:solidFill>
                  <a:srgbClr val="C00000"/>
                </a:solidFill>
              </a:rPr>
              <a:t>(корова – обезьяна)</a:t>
            </a:r>
            <a:endParaRPr lang="ru-RU" sz="38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природы нет плохой погоды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Продолжаем говорить о том, что эмоции и настроение могут быть разными.</a:t>
            </a:r>
          </a:p>
          <a:p>
            <a:r>
              <a:rPr lang="ru-RU" dirty="0" smtClean="0"/>
              <a:t>Даже явления природы могут вызывать разное настроение</a:t>
            </a:r>
          </a:p>
          <a:p>
            <a:r>
              <a:rPr lang="ru-RU" dirty="0" smtClean="0"/>
              <a:t>Посмотрите на фотографии и скажите, какое настроение они передают?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92D050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90</TotalTime>
  <Words>143</Words>
  <Application>Microsoft Office PowerPoint</Application>
  <PresentationFormat>Экран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Задания для подготовительной группы  на развитие познавательных процессов </vt:lpstr>
      <vt:lpstr>Добрый день,  уважаемые родители и дети!</vt:lpstr>
      <vt:lpstr>Найди загаданный предмет на картинке</vt:lpstr>
      <vt:lpstr>Слайд 4</vt:lpstr>
      <vt:lpstr>Слайд 5</vt:lpstr>
      <vt:lpstr>Слайд 6</vt:lpstr>
      <vt:lpstr>Слайд 7</vt:lpstr>
      <vt:lpstr>Задание на слуховое внимание и сосредоточение Будьте внимательны ответ не в рифму!</vt:lpstr>
      <vt:lpstr>У природы нет плохой погоды</vt:lpstr>
      <vt:lpstr>Слайд 10</vt:lpstr>
      <vt:lpstr>Слайд 11</vt:lpstr>
      <vt:lpstr>Слайд 12</vt:lpstr>
      <vt:lpstr>Слайд 13</vt:lpstr>
      <vt:lpstr>Слайд 14</vt:lpstr>
      <vt:lpstr>Слайд 15</vt:lpstr>
      <vt:lpstr>Задания на координацию</vt:lpstr>
      <vt:lpstr>До встречи!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Задания для подготовительной группы  (5 неделя дистанционного обучения)</dc:title>
  <dc:creator>Жигимонт</dc:creator>
  <cp:lastModifiedBy>Лена</cp:lastModifiedBy>
  <cp:revision>17</cp:revision>
  <dcterms:created xsi:type="dcterms:W3CDTF">2020-05-11T16:27:58Z</dcterms:created>
  <dcterms:modified xsi:type="dcterms:W3CDTF">2021-01-20T19:24:02Z</dcterms:modified>
</cp:coreProperties>
</file>