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4" r:id="rId1"/>
    <p:sldMasterId id="2147484076" r:id="rId2"/>
  </p:sldMasterIdLst>
  <p:sldIdLst>
    <p:sldId id="267" r:id="rId3"/>
    <p:sldId id="268" r:id="rId4"/>
    <p:sldId id="256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0" r:id="rId13"/>
    <p:sldId id="261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60512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682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7587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5911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1768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2614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194164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6825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4166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6502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142313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730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527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1902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435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445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67853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48132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22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662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54110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615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678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1D98FB4-795F-4332-BCFD-64C70A7EE120}" type="datetimeFigureOut">
              <a:rPr lang="ru-RU" smtClean="0"/>
              <a:pPr/>
              <a:t>23.05.2020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381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?uinfo=ww-1349-wh-661-fw-0-fh-455-pd-1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772816"/>
            <a:ext cx="4080183" cy="5730592"/>
          </a:xfrm>
          <a:prstGeom prst="rect">
            <a:avLst/>
          </a:prstGeom>
        </p:spPr>
      </p:pic>
      <p:pic>
        <p:nvPicPr>
          <p:cNvPr id="8" name="Рисунок 7" descr="н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2664296" cy="4051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0" y="-478191"/>
            <a:ext cx="5688632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«Четвёртый лишний»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77092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568952" cy="64807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топор" descr="то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2952328" cy="2930459"/>
          </a:xfrm>
          <a:prstGeom prst="rect">
            <a:avLst/>
          </a:prstGeom>
        </p:spPr>
      </p:pic>
      <p:pic>
        <p:nvPicPr>
          <p:cNvPr id="4" name="молоток" descr="м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596" y="3717032"/>
            <a:ext cx="4427452" cy="2426189"/>
          </a:xfrm>
          <a:prstGeom prst="rect">
            <a:avLst/>
          </a:prstGeom>
        </p:spPr>
      </p:pic>
      <p:pic>
        <p:nvPicPr>
          <p:cNvPr id="5" name="пила" descr="пил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7" y="-387424"/>
            <a:ext cx="4109849" cy="3528392"/>
          </a:xfrm>
          <a:prstGeom prst="rect">
            <a:avLst/>
          </a:prstGeom>
        </p:spPr>
      </p:pic>
      <p:pic>
        <p:nvPicPr>
          <p:cNvPr id="7" name="половник" descr="пов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8872" y="3356992"/>
            <a:ext cx="2883607" cy="2895621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251520" y="6021288"/>
            <a:ext cx="86409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сарафан" descr="пла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404664"/>
            <a:ext cx="3172166" cy="3024336"/>
          </a:xfrm>
          <a:prstGeom prst="rect">
            <a:avLst/>
          </a:prstGeom>
        </p:spPr>
      </p:pic>
      <p:pic>
        <p:nvPicPr>
          <p:cNvPr id="4" name="сапоги" descr="са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743788"/>
            <a:ext cx="2448272" cy="2751497"/>
          </a:xfrm>
          <a:prstGeom prst="rect">
            <a:avLst/>
          </a:prstGeom>
        </p:spPr>
      </p:pic>
      <p:pic>
        <p:nvPicPr>
          <p:cNvPr id="5" name="брюки" descr="ш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1" y="404664"/>
            <a:ext cx="2441222" cy="3456384"/>
          </a:xfrm>
          <a:prstGeom prst="rect">
            <a:avLst/>
          </a:prstGeom>
        </p:spPr>
      </p:pic>
      <p:pic>
        <p:nvPicPr>
          <p:cNvPr id="6" name="юбка" descr="юб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005064"/>
            <a:ext cx="3196288" cy="2473146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23528" y="5805264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шапка" descr="ша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861048"/>
            <a:ext cx="2182134" cy="2293777"/>
          </a:xfrm>
          <a:prstGeom prst="rect">
            <a:avLst/>
          </a:prstGeom>
        </p:spPr>
      </p:pic>
      <p:pic>
        <p:nvPicPr>
          <p:cNvPr id="4" name="кепка" descr="ке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908720"/>
            <a:ext cx="2664296" cy="1862781"/>
          </a:xfrm>
          <a:prstGeom prst="rect">
            <a:avLst/>
          </a:prstGeom>
        </p:spPr>
      </p:pic>
      <p:pic>
        <p:nvPicPr>
          <p:cNvPr id="5" name="панама" descr="па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933056"/>
            <a:ext cx="3240360" cy="2461033"/>
          </a:xfrm>
          <a:prstGeom prst="rect">
            <a:avLst/>
          </a:prstGeom>
        </p:spPr>
      </p:pic>
      <p:pic>
        <p:nvPicPr>
          <p:cNvPr id="6" name="тапки" descr="тап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60648"/>
            <a:ext cx="3816424" cy="2462209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467544" y="5877272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велосипед" descr="ве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5" y="692696"/>
            <a:ext cx="2880320" cy="2163229"/>
          </a:xfrm>
          <a:prstGeom prst="rect">
            <a:avLst/>
          </a:prstGeom>
        </p:spPr>
      </p:pic>
      <p:pic>
        <p:nvPicPr>
          <p:cNvPr id="4" name="троллейбус" descr="тр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645024"/>
            <a:ext cx="4392488" cy="2635492"/>
          </a:xfrm>
          <a:prstGeom prst="rect">
            <a:avLst/>
          </a:prstGeom>
        </p:spPr>
      </p:pic>
      <p:pic>
        <p:nvPicPr>
          <p:cNvPr id="5" name="такси" descr="такс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789040"/>
            <a:ext cx="3661819" cy="1872208"/>
          </a:xfrm>
          <a:prstGeom prst="rect">
            <a:avLst/>
          </a:prstGeom>
        </p:spPr>
      </p:pic>
      <p:pic>
        <p:nvPicPr>
          <p:cNvPr id="6" name="самолёт" descr="сам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83878"/>
            <a:ext cx="3456383" cy="2918424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251520" y="5877272"/>
            <a:ext cx="648072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2564904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н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8640"/>
            <a:ext cx="4032448" cy="6131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96944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267744" y="2276872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Рисунки взяты с </a:t>
            </a:r>
            <a:r>
              <a:rPr lang="en-US" dirty="0" smtClean="0">
                <a:hlinkClick r:id="rId2"/>
              </a:rPr>
              <a:t>http://images.yandex.ru/?uinfo=ww-1349-wh-661-fw-0-fh-455-pd-1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640960" cy="6408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052736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ИГРЫ: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132856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Помоги Незнайке найти один лишний предмет из четырёх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(объясни, почему ты считаешь лишним именно тот предмет)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Щёлкни по предмету. Если ответ верный, то предмет исчезнет. Если ответ не верный, то предмет  будет вращаться.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Удачи!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025"/>
            <a:ext cx="2580745" cy="321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08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капуста" descr="капуст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998"/>
            <a:ext cx="3168352" cy="2962962"/>
          </a:xfrm>
          <a:prstGeom prst="rect">
            <a:avLst/>
          </a:prstGeom>
        </p:spPr>
      </p:pic>
      <p:pic>
        <p:nvPicPr>
          <p:cNvPr id="6" name="свёкла" descr="свёкл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182951"/>
            <a:ext cx="3275856" cy="3315009"/>
          </a:xfrm>
          <a:prstGeom prst="rect">
            <a:avLst/>
          </a:prstGeom>
        </p:spPr>
      </p:pic>
      <p:pic>
        <p:nvPicPr>
          <p:cNvPr id="7" name="огурцы" descr="огурец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924084"/>
            <a:ext cx="3458987" cy="3500330"/>
          </a:xfrm>
          <a:prstGeom prst="rect">
            <a:avLst/>
          </a:prstGeom>
        </p:spPr>
      </p:pic>
      <p:pic>
        <p:nvPicPr>
          <p:cNvPr id="8" name="яблоко" descr="яб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0"/>
            <a:ext cx="3528392" cy="3784136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55576" y="5877272"/>
            <a:ext cx="936104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груша" descr="груш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2391559" cy="2564904"/>
          </a:xfrm>
          <a:prstGeom prst="rect">
            <a:avLst/>
          </a:prstGeom>
        </p:spPr>
      </p:pic>
      <p:pic>
        <p:nvPicPr>
          <p:cNvPr id="4" name="помидор" descr="по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0"/>
            <a:ext cx="3024336" cy="3060483"/>
          </a:xfrm>
          <a:prstGeom prst="rect">
            <a:avLst/>
          </a:prstGeom>
        </p:spPr>
      </p:pic>
      <p:pic>
        <p:nvPicPr>
          <p:cNvPr id="5" name="апельсин" descr="ап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4077072"/>
            <a:ext cx="2463452" cy="2492896"/>
          </a:xfrm>
          <a:prstGeom prst="rect">
            <a:avLst/>
          </a:prstGeom>
        </p:spPr>
      </p:pic>
      <p:pic>
        <p:nvPicPr>
          <p:cNvPr id="6" name="яблоко" descr="яб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3640" y="3382773"/>
            <a:ext cx="3240360" cy="3475227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39552" y="6021288"/>
            <a:ext cx="108012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корова" descr="кор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9952" y="3567934"/>
            <a:ext cx="3274096" cy="3043041"/>
          </a:xfrm>
          <a:prstGeom prst="rect">
            <a:avLst/>
          </a:prstGeom>
        </p:spPr>
      </p:pic>
      <p:pic>
        <p:nvPicPr>
          <p:cNvPr id="4" name="коза" descr="коз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-250525"/>
            <a:ext cx="3456384" cy="3706909"/>
          </a:xfrm>
          <a:prstGeom prst="rect">
            <a:avLst/>
          </a:prstGeom>
        </p:spPr>
      </p:pic>
      <p:pic>
        <p:nvPicPr>
          <p:cNvPr id="5" name="кот" descr="кот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5082" y="3501008"/>
            <a:ext cx="3793175" cy="3097841"/>
          </a:xfrm>
          <a:prstGeom prst="rect">
            <a:avLst/>
          </a:prstGeom>
        </p:spPr>
      </p:pic>
      <p:pic>
        <p:nvPicPr>
          <p:cNvPr id="6" name="ёж" descr="Без имени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"/>
            <a:ext cx="4578040" cy="3738829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395536" y="5949280"/>
            <a:ext cx="936104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мяч" descr="мя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985973"/>
            <a:ext cx="2579505" cy="2872027"/>
          </a:xfrm>
          <a:prstGeom prst="rect">
            <a:avLst/>
          </a:prstGeom>
        </p:spPr>
      </p:pic>
      <p:pic>
        <p:nvPicPr>
          <p:cNvPr id="4" name="пирамидка" descr="нпи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36712"/>
            <a:ext cx="2009823" cy="2880320"/>
          </a:xfrm>
          <a:prstGeom prst="rect">
            <a:avLst/>
          </a:prstGeom>
        </p:spPr>
      </p:pic>
      <p:pic>
        <p:nvPicPr>
          <p:cNvPr id="5" name="неваляшка" descr="не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269567"/>
            <a:ext cx="2125144" cy="3665104"/>
          </a:xfrm>
          <a:prstGeom prst="rect">
            <a:avLst/>
          </a:prstGeom>
        </p:spPr>
      </p:pic>
      <p:pic>
        <p:nvPicPr>
          <p:cNvPr id="6" name="ножницы" descr="нож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60648"/>
            <a:ext cx="3744416" cy="1787991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611560" y="5949280"/>
            <a:ext cx="108012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туфли" descr="т у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9793" y="4509120"/>
            <a:ext cx="3386882" cy="2145026"/>
          </a:xfrm>
          <a:prstGeom prst="rect">
            <a:avLst/>
          </a:prstGeom>
        </p:spPr>
      </p:pic>
      <p:pic>
        <p:nvPicPr>
          <p:cNvPr id="4" name="сапоги" descr="са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1" y="323706"/>
            <a:ext cx="2891223" cy="3249310"/>
          </a:xfrm>
          <a:prstGeom prst="rect">
            <a:avLst/>
          </a:prstGeom>
        </p:spPr>
      </p:pic>
      <p:pic>
        <p:nvPicPr>
          <p:cNvPr id="5" name="тапки" descr="та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044580"/>
            <a:ext cx="3528392" cy="2276382"/>
          </a:xfrm>
          <a:prstGeom prst="rect">
            <a:avLst/>
          </a:prstGeom>
        </p:spPr>
      </p:pic>
      <p:pic>
        <p:nvPicPr>
          <p:cNvPr id="6" name="свитер" descr="св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758" y="476672"/>
            <a:ext cx="3793149" cy="252028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467544" y="6021288"/>
            <a:ext cx="864096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еж" descr="Без имен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72968"/>
            <a:ext cx="4389723" cy="3585032"/>
          </a:xfrm>
          <a:prstGeom prst="rect">
            <a:avLst/>
          </a:prstGeom>
        </p:spPr>
      </p:pic>
      <p:pic>
        <p:nvPicPr>
          <p:cNvPr id="4" name="волк" descr="вол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3896809"/>
            <a:ext cx="3600400" cy="2780506"/>
          </a:xfrm>
          <a:prstGeom prst="rect">
            <a:avLst/>
          </a:prstGeom>
        </p:spPr>
      </p:pic>
      <p:pic>
        <p:nvPicPr>
          <p:cNvPr id="5" name="медведь" descr="медвед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04664"/>
            <a:ext cx="1944216" cy="3162978"/>
          </a:xfrm>
          <a:prstGeom prst="rect">
            <a:avLst/>
          </a:prstGeom>
        </p:spPr>
      </p:pic>
      <p:pic>
        <p:nvPicPr>
          <p:cNvPr id="6" name="корова" descr="кор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5" y="548680"/>
            <a:ext cx="3168352" cy="294476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79512" y="5949280"/>
            <a:ext cx="864096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408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барабан" descr="ба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174" y="-171400"/>
            <a:ext cx="4443922" cy="3456384"/>
          </a:xfrm>
          <a:prstGeom prst="rect">
            <a:avLst/>
          </a:prstGeom>
        </p:spPr>
      </p:pic>
      <p:pic>
        <p:nvPicPr>
          <p:cNvPr id="4" name="гармонь" descr="гар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0648"/>
            <a:ext cx="3226305" cy="3024336"/>
          </a:xfrm>
          <a:prstGeom prst="rect">
            <a:avLst/>
          </a:prstGeom>
        </p:spPr>
      </p:pic>
      <p:pic>
        <p:nvPicPr>
          <p:cNvPr id="5" name="скрипка" descr="ск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2893596"/>
            <a:ext cx="2909411" cy="3331619"/>
          </a:xfrm>
          <a:prstGeom prst="rect">
            <a:avLst/>
          </a:prstGeom>
        </p:spPr>
      </p:pic>
      <p:pic>
        <p:nvPicPr>
          <p:cNvPr id="6" name="топор" descr="топ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788506"/>
            <a:ext cx="3092401" cy="3069493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467544" y="6021288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326</TotalTime>
  <Words>63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Интеграл</vt:lpstr>
      <vt:lpstr>1_Интеграл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33</cp:lastModifiedBy>
  <cp:revision>39</cp:revision>
  <dcterms:created xsi:type="dcterms:W3CDTF">2013-11-09T11:39:20Z</dcterms:created>
  <dcterms:modified xsi:type="dcterms:W3CDTF">2020-05-22T21:35:05Z</dcterms:modified>
</cp:coreProperties>
</file>