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D087-51F3-431F-BC35-ED348B08E2D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E166-C5C5-4BF4-AFB1-6BB5CB466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35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D087-51F3-431F-BC35-ED348B08E2D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E166-C5C5-4BF4-AFB1-6BB5CB466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9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D087-51F3-431F-BC35-ED348B08E2D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E166-C5C5-4BF4-AFB1-6BB5CB466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28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D087-51F3-431F-BC35-ED348B08E2D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E166-C5C5-4BF4-AFB1-6BB5CB466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14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D087-51F3-431F-BC35-ED348B08E2D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E166-C5C5-4BF4-AFB1-6BB5CB466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90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D087-51F3-431F-BC35-ED348B08E2D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E166-C5C5-4BF4-AFB1-6BB5CB466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42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D087-51F3-431F-BC35-ED348B08E2D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E166-C5C5-4BF4-AFB1-6BB5CB466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923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D087-51F3-431F-BC35-ED348B08E2D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E166-C5C5-4BF4-AFB1-6BB5CB466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99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D087-51F3-431F-BC35-ED348B08E2D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E166-C5C5-4BF4-AFB1-6BB5CB466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868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D087-51F3-431F-BC35-ED348B08E2D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E166-C5C5-4BF4-AFB1-6BB5CB466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658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D087-51F3-431F-BC35-ED348B08E2D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E166-C5C5-4BF4-AFB1-6BB5CB466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949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4D087-51F3-431F-BC35-ED348B08E2D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E166-C5C5-4BF4-AFB1-6BB5CB466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626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7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doy.pro/pict/ds_103/13.11/digital-art-castle-rainbow-colorful-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" y="0"/>
            <a:ext cx="1218739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501" y="243589"/>
            <a:ext cx="9144000" cy="979569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СКОРО В ШКОЛУ!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8483" y="2093622"/>
            <a:ext cx="6450227" cy="133174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ЧТО ТАКОЕ ШКОЛА?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4092" y="4034971"/>
            <a:ext cx="836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Воспитатель: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Сидненко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Ирина Владимировна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068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30" y="197708"/>
            <a:ext cx="11854248" cy="12768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сейчас посмотрим, как вы запомнили, то, о чем мы сейчас </a:t>
            </a:r>
            <a:r>
              <a:rPr lang="ru-RU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говорили, </a:t>
            </a:r>
            <a:r>
              <a:rPr lang="ru-RU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запомнили ли вы что относится к школьным принадлежностям.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946" y="1103870"/>
            <a:ext cx="11763632" cy="556877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ЧТО ТУТ ЛИШНЕЕ?</a:t>
            </a: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s://vsehoztovari.ru/upload/iblock/ba0/ba07f2a74360a271d9d2060c7a9ec6bb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996" b="18065"/>
          <a:stretch/>
        </p:blipFill>
        <p:spPr bwMode="auto">
          <a:xfrm>
            <a:off x="230664" y="3124928"/>
            <a:ext cx="2472193" cy="1606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://tresvyatskaya.ucoz.net/Novosti2/shkola_rossii_1_klas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54" y="4553000"/>
            <a:ext cx="4225625" cy="228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ache3.youla.io/files/images/780_780/5d/6a/5d6a6c8f226e48c2e060c97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4" r="9406" b="2905"/>
          <a:stretch/>
        </p:blipFill>
        <p:spPr bwMode="auto">
          <a:xfrm>
            <a:off x="7675017" y="2265695"/>
            <a:ext cx="1655805" cy="2258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 descr="https://img2.freepng.ru/20180705/ybo/kisspng-bicycle-frames-kick-scooter-xootr-wheel-white-scooter-5b3e79f3052466.636725031530821107021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861" y="1572286"/>
            <a:ext cx="2595820" cy="265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.pinimg.com/originals/51/0e/fe/510efe880044d47bb9e6551a26fd323f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5" r="10840" b="7930"/>
          <a:stretch/>
        </p:blipFill>
        <p:spPr bwMode="auto">
          <a:xfrm>
            <a:off x="303958" y="1462722"/>
            <a:ext cx="1579605" cy="1599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 descr="https://st3.depositphotos.com/4147597/13417/i/950/depositphotos_134171648-stock-photo-paints-gouache-brush-colored-pencils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82" r="15491"/>
          <a:stretch/>
        </p:blipFill>
        <p:spPr bwMode="auto">
          <a:xfrm>
            <a:off x="2919063" y="1532120"/>
            <a:ext cx="2952493" cy="2748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Рисунок 9" descr="https://www.free-wallpapers.su/data/media/2280/big/sl034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20" t="3848" r="10837"/>
          <a:stretch/>
        </p:blipFill>
        <p:spPr bwMode="auto">
          <a:xfrm>
            <a:off x="769701" y="4777676"/>
            <a:ext cx="2227724" cy="1952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 descr="https://avatars.mds.yandex.net/get-pdb/231404/a72f5b1d-fd87-4596-ae02-dc2e6808ee4b/s1200?webp=false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34" t="7697" r="25437" b="14686"/>
          <a:stretch/>
        </p:blipFill>
        <p:spPr bwMode="auto">
          <a:xfrm>
            <a:off x="6087762" y="1431025"/>
            <a:ext cx="1537643" cy="2953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 descr="https://st3.depositphotos.com/1731418/14835/i/950/depositphotos_148356673-stock-photo-making-a-gift-box-by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65" t="4089" r="5548" b="4506"/>
          <a:stretch/>
        </p:blipFill>
        <p:spPr bwMode="auto">
          <a:xfrm>
            <a:off x="8730361" y="4676793"/>
            <a:ext cx="2797459" cy="2024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80710085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778" y="197708"/>
            <a:ext cx="3580627" cy="7358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ПРОВЕРИМ?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946" y="1103870"/>
            <a:ext cx="11763632" cy="556877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ПРАВИЛЬНЫЙ ОТВЕТ!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s://vsehoztovari.ru/upload/iblock/ba0/ba07f2a74360a271d9d2060c7a9ec6bb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996" b="18065"/>
          <a:stretch/>
        </p:blipFill>
        <p:spPr bwMode="auto">
          <a:xfrm>
            <a:off x="230664" y="3124928"/>
            <a:ext cx="2472193" cy="1606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://tresvyatskaya.ucoz.net/Novosti2/shkola_rossii_1_klas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96" y="4569409"/>
            <a:ext cx="4225625" cy="228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ache3.youla.io/files/images/780_780/5d/6a/5d6a6c8f226e48c2e060c97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4" r="9406" b="2905"/>
          <a:stretch/>
        </p:blipFill>
        <p:spPr bwMode="auto">
          <a:xfrm>
            <a:off x="7675017" y="2265695"/>
            <a:ext cx="1655805" cy="2258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 descr="https://st3.depositphotos.com/4147597/13417/i/950/depositphotos_134171648-stock-photo-paints-gouache-brush-colored-pencil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82" r="15491"/>
          <a:stretch/>
        </p:blipFill>
        <p:spPr bwMode="auto">
          <a:xfrm>
            <a:off x="2919063" y="1532120"/>
            <a:ext cx="2952493" cy="2748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Рисунок 11" descr="https://st3.depositphotos.com/1731418/14835/i/950/depositphotos_148356673-stock-photo-making-a-gift-box-by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65" t="4089" r="5548" b="4506"/>
          <a:stretch/>
        </p:blipFill>
        <p:spPr bwMode="auto">
          <a:xfrm>
            <a:off x="8730361" y="4676793"/>
            <a:ext cx="2797459" cy="2024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285736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422" y="148280"/>
            <a:ext cx="11854248" cy="6532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ПОЗДРАВЛЯЮ!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dirty="0" smtClean="0">
                <a:solidFill>
                  <a:srgbClr val="0070C0"/>
                </a:solidFill>
              </a:rPr>
              <a:t>ВЫ готовы отправиться в увлекательное путешествие, под названием ШКОЛА! </a:t>
            </a:r>
          </a:p>
          <a:p>
            <a:pPr marL="0" indent="0" algn="ctr">
              <a:buNone/>
            </a:pPr>
            <a:endParaRPr lang="ru-RU" sz="4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В добрый путь!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s://dytpsyholog.files.wordpress.com/2015/05/d188d0bad0bed0bbd0b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5" t="886" r="11655" b="6565"/>
          <a:stretch/>
        </p:blipFill>
        <p:spPr bwMode="auto">
          <a:xfrm>
            <a:off x="2351431" y="1589902"/>
            <a:ext cx="7286840" cy="4357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206357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Спасибо за внимание 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s://thumbs.dreamstime.com/b/businesswoman-vector-illustration-young-65637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6639" y="1857340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ixi-proza.ru/wp-content/uploads/2019/06/%D0%A1%D1%82%D0%B8%D1%85%D0%B8-%D0%BF%D1%80%D0%BE-%D1%88%D0%BA%D0%BE%D0%BB%D1%8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21506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097" y="356887"/>
            <a:ext cx="6755027" cy="106002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ПОГОВОРИМ О ШКОЛЕ…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7439"/>
            <a:ext cx="10515600" cy="232856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Многим из вас уже по семь лет, теперь вы уже большие. Пройдет лето и вы пойдете в школу. Вы будете не просто мальчики и девочки.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Как назвать одним словом детей, которые идут в школу? 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https://avatars.mds.yandex.net/get-pdb/788379/e4e55522-7a0c-4c4c-ab67-7b05df8fa59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65" y="2965623"/>
            <a:ext cx="5093622" cy="3892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42" y="5080000"/>
            <a:ext cx="772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ученики, школьники, первоклассники.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591586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1917356/pub_5dfb678d3639e6a353493da0_5dfd94f30ce57b00adb2565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08" y="90659"/>
            <a:ext cx="2273558" cy="2273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4032" y="365125"/>
            <a:ext cx="4604952" cy="95292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БЛИЦ-ОПРОС.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178" y="1243914"/>
            <a:ext cx="11384692" cy="493304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А кто учит детей в школе?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(учитель)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 </a:t>
            </a:r>
            <a:r>
              <a:rPr lang="ru-RU" b="1" dirty="0">
                <a:solidFill>
                  <a:srgbClr val="0070C0"/>
                </a:solidFill>
              </a:rPr>
              <a:t>скажите, как называется комната, в которой учатся школьники?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>
                <a:solidFill>
                  <a:srgbClr val="00B050"/>
                </a:solidFill>
              </a:rPr>
              <a:t>класс)</a:t>
            </a:r>
          </a:p>
          <a:p>
            <a:r>
              <a:rPr lang="ru-RU" b="1" dirty="0">
                <a:solidFill>
                  <a:srgbClr val="0070C0"/>
                </a:solidFill>
              </a:rPr>
              <a:t>А что есть в классе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(парты, стулья, доска)</a:t>
            </a:r>
          </a:p>
          <a:p>
            <a:r>
              <a:rPr lang="ru-RU" b="1" dirty="0">
                <a:solidFill>
                  <a:srgbClr val="0070C0"/>
                </a:solidFill>
              </a:rPr>
              <a:t>А для чего нужна парта?</a:t>
            </a:r>
          </a:p>
          <a:p>
            <a:r>
              <a:rPr lang="ru-RU" b="1" dirty="0">
                <a:solidFill>
                  <a:srgbClr val="0070C0"/>
                </a:solidFill>
              </a:rPr>
              <a:t>Для чего висит большая доска на стене?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s://propositive.ru/wp-content/uploads/2018/04/1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45" b="11393"/>
          <a:stretch/>
        </p:blipFill>
        <p:spPr bwMode="auto">
          <a:xfrm>
            <a:off x="7187041" y="2932671"/>
            <a:ext cx="4823727" cy="3525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3096318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ww.office-zakaz.ru/goods/104766/2c899bcb0572612ca3d213f044019024_x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54" t="2636" r="10396" b="1886"/>
          <a:stretch/>
        </p:blipFill>
        <p:spPr bwMode="auto">
          <a:xfrm rot="1485913">
            <a:off x="7393838" y="815545"/>
            <a:ext cx="1869990" cy="2356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s://avatars.mds.yandex.net/get-zen_doc/1917356/pub_5dfb678d3639e6a353493da0_5dfd94f30ce57b00adb25655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08" y="90659"/>
            <a:ext cx="2273558" cy="2273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686" y="189471"/>
            <a:ext cx="4217773" cy="104620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БЛИЦ-ОПРОС.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373" y="1005016"/>
            <a:ext cx="11098427" cy="575824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 теперь посмотрите и скажите что это?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(тетрадь)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Для чего нужны тетради и ученику?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( чтобы выполнять в них задания учителя)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Тетради бывают разные (в клеточку, на них ученики пишут цифры, решают задачи и примеры). А в тетрадях в линеечку пишут буквы и слова.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 кто из вас знает что это?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(букварь)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https://cache3.youla.io/files/images/780_780/5d/6a/5d6a6c8f226e48c2e060c97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4" r="9406" b="2905"/>
          <a:stretch/>
        </p:blipFill>
        <p:spPr bwMode="auto">
          <a:xfrm>
            <a:off x="5027397" y="4000860"/>
            <a:ext cx="2038350" cy="2684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2727917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324" y="227483"/>
            <a:ext cx="10892482" cy="632983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Правильно, это очень интересная книга.</a:t>
            </a:r>
          </a:p>
          <a:p>
            <a:r>
              <a:rPr lang="ru-RU" b="1" dirty="0">
                <a:solidFill>
                  <a:srgbClr val="0070C0"/>
                </a:solidFill>
              </a:rPr>
              <a:t>Для чего нужен школьникам букварь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(</a:t>
            </a:r>
            <a:r>
              <a:rPr lang="ru-RU" b="1" dirty="0">
                <a:solidFill>
                  <a:srgbClr val="00B050"/>
                </a:solidFill>
              </a:rPr>
              <a:t>По ней дети учатся читать, когда придут в школу).</a:t>
            </a:r>
          </a:p>
          <a:p>
            <a:r>
              <a:rPr lang="ru-RU" b="1" dirty="0">
                <a:solidFill>
                  <a:srgbClr val="0070C0"/>
                </a:solidFill>
              </a:rPr>
              <a:t>Но в школе дети учатся не только читать и писать, еще они </a:t>
            </a:r>
            <a:r>
              <a:rPr lang="ru-RU" b="1" dirty="0" smtClean="0">
                <a:solidFill>
                  <a:srgbClr val="0070C0"/>
                </a:solidFill>
              </a:rPr>
              <a:t>               в </a:t>
            </a:r>
            <a:r>
              <a:rPr lang="ru-RU" b="1" dirty="0">
                <a:solidFill>
                  <a:srgbClr val="0070C0"/>
                </a:solidFill>
              </a:rPr>
              <a:t>школе решают задачи. Для этого есть учебник – математика.</a:t>
            </a:r>
          </a:p>
          <a:p>
            <a:r>
              <a:rPr lang="ru-RU" b="1" dirty="0">
                <a:solidFill>
                  <a:srgbClr val="0070C0"/>
                </a:solidFill>
              </a:rPr>
              <a:t>Дети все эти книги называются – учебники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s://cache3.youla.io/files/images/780_780/5d/6a/5d6a6c8f226e48c2e060c97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4" r="9406" b="2905"/>
          <a:stretch/>
        </p:blipFill>
        <p:spPr bwMode="auto">
          <a:xfrm>
            <a:off x="10338486" y="0"/>
            <a:ext cx="1853514" cy="2479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://tresvyatskaya.ucoz.net/Novosti2/shkola_rossii_1_klas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93"/>
          <a:stretch/>
        </p:blipFill>
        <p:spPr bwMode="auto">
          <a:xfrm>
            <a:off x="2431771" y="3113902"/>
            <a:ext cx="6169755" cy="3558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4474818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vsehoztovari.ru/upload/iblock/ba0/ba07f2a74360a271d9d2060c7a9ec6bb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996" b="18065"/>
          <a:stretch/>
        </p:blipFill>
        <p:spPr bwMode="auto">
          <a:xfrm rot="19990828">
            <a:off x="8415137" y="4042859"/>
            <a:ext cx="3856990" cy="2505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135" y="238896"/>
            <a:ext cx="11106665" cy="613718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0070C0"/>
                </a:solidFill>
              </a:rPr>
              <a:t>осмотрите</a:t>
            </a:r>
            <a:r>
              <a:rPr lang="ru-RU" b="1" dirty="0">
                <a:solidFill>
                  <a:srgbClr val="0070C0"/>
                </a:solidFill>
              </a:rPr>
              <a:t>, вот какими ручками пишут ученики.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А </a:t>
            </a:r>
            <a:r>
              <a:rPr lang="ru-RU" b="1" dirty="0">
                <a:solidFill>
                  <a:srgbClr val="0070C0"/>
                </a:solidFill>
              </a:rPr>
              <a:t>куда кладут ученики свои ручки и карандаши, резинку.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sz="3300" b="1" dirty="0" smtClean="0">
                <a:solidFill>
                  <a:srgbClr val="00B050"/>
                </a:solidFill>
              </a:rPr>
              <a:t>(</a:t>
            </a:r>
            <a:r>
              <a:rPr lang="ru-RU" sz="3300" b="1" dirty="0">
                <a:solidFill>
                  <a:srgbClr val="00B050"/>
                </a:solidFill>
              </a:rPr>
              <a:t>В пенал)</a:t>
            </a:r>
          </a:p>
          <a:p>
            <a:r>
              <a:rPr lang="ru-RU" b="1" dirty="0">
                <a:solidFill>
                  <a:srgbClr val="0070C0"/>
                </a:solidFill>
              </a:rPr>
              <a:t>Правильно, и у вас у каждого будет пенал.</a:t>
            </a:r>
          </a:p>
          <a:p>
            <a:r>
              <a:rPr lang="ru-RU" b="1" dirty="0">
                <a:solidFill>
                  <a:srgbClr val="0070C0"/>
                </a:solidFill>
              </a:rPr>
              <a:t>Послушайте стихотворение про пенал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«Расскажу тебе, чтоб знал, для чего тебе пенал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У тебя своя кроватка, где ты выспался в тиши.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А в пенале дремлют сладко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Ручка и карандаши.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Наработаются </a:t>
            </a:r>
            <a:r>
              <a:rPr lang="ru-RU" b="1" dirty="0" smtClean="0">
                <a:solidFill>
                  <a:srgbClr val="00B050"/>
                </a:solidFill>
              </a:rPr>
              <a:t>слишком,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залезают </a:t>
            </a:r>
            <a:r>
              <a:rPr lang="ru-RU" b="1" dirty="0">
                <a:solidFill>
                  <a:srgbClr val="00B050"/>
                </a:solidFill>
              </a:rPr>
              <a:t>спать под крышку»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i2.wp.com/ja-uchenik.ru/uploads/posts/2018-11/1543090451_r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74" y="1171445"/>
            <a:ext cx="3594100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goods.kaypu.com/photo/5c961270384e1f1b215db1e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47" y="3871784"/>
            <a:ext cx="3822358" cy="2986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818231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168" y="123569"/>
            <a:ext cx="4703805" cy="9226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Физкультминутка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562" y="980304"/>
            <a:ext cx="11057238" cy="51966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Буратино </a:t>
            </a:r>
            <a:r>
              <a:rPr lang="ru-RU" sz="3200" dirty="0">
                <a:solidFill>
                  <a:srgbClr val="0070C0"/>
                </a:solidFill>
              </a:rPr>
              <a:t>потянулся, раз нагнулся, два нагнулся,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0070C0"/>
                </a:solidFill>
              </a:rPr>
              <a:t>Руки в стороны развел, ключик видно не нашел.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0070C0"/>
                </a:solidFill>
              </a:rPr>
              <a:t>Чтобы ключик нам достать, нужно на носочки встать.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 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30" y="2702010"/>
            <a:ext cx="4775200" cy="4003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493019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849" y="247135"/>
            <a:ext cx="11081951" cy="6293708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Дети каждому ученику надо ходить в школу со своими принадлежностями, не забывать их дома и аккуратно складывать в портфель, чтобы они всегда были чистыми.</a:t>
            </a:r>
          </a:p>
          <a:p>
            <a:r>
              <a:rPr lang="ru-RU" b="1" dirty="0">
                <a:solidFill>
                  <a:srgbClr val="0070C0"/>
                </a:solidFill>
              </a:rPr>
              <a:t>В чем носят ученики свои принадлежности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(В портфеле)</a:t>
            </a:r>
            <a:endParaRPr lang="ru-RU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s://avatars.mds.yandex.net/get-pdb/1581201/bff6c11a-fd5a-4f31-bc75-b80a82679f97/s1200?webp=false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47" y="2388973"/>
            <a:ext cx="5703287" cy="4151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875860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444</Words>
  <Application>Microsoft Office PowerPoint</Application>
  <PresentationFormat>Произвольный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СКОРО В ШКОЛУ!</vt:lpstr>
      <vt:lpstr>Слайд 2</vt:lpstr>
      <vt:lpstr>ПОГОВОРИМ О ШКОЛЕ…</vt:lpstr>
      <vt:lpstr>БЛИЦ-ОПРОС.</vt:lpstr>
      <vt:lpstr>БЛИЦ-ОПРОС.</vt:lpstr>
      <vt:lpstr>Слайд 6</vt:lpstr>
      <vt:lpstr>Слайд 7</vt:lpstr>
      <vt:lpstr> Физкультминутка </vt:lpstr>
      <vt:lpstr>Слайд 9</vt:lpstr>
      <vt:lpstr>А сейчас посмотрим, как вы запомнили, то, о чем мы сейчас говорили, запомнили ли вы что относится к школьным принадлежностям. </vt:lpstr>
      <vt:lpstr>ПРОВЕРИМ? </vt:lpstr>
      <vt:lpstr>Слайд 12</vt:lpstr>
      <vt:lpstr>Спасибо за внимание 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 В ШКОЛУ!</dc:title>
  <dc:creator>Админ</dc:creator>
  <cp:lastModifiedBy>Лена</cp:lastModifiedBy>
  <cp:revision>24</cp:revision>
  <dcterms:created xsi:type="dcterms:W3CDTF">2020-05-15T11:24:03Z</dcterms:created>
  <dcterms:modified xsi:type="dcterms:W3CDTF">2021-01-20T19:23:18Z</dcterms:modified>
</cp:coreProperties>
</file>